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2"/>
  </p:notesMasterIdLst>
  <p:sldIdLst>
    <p:sldId id="290" r:id="rId2"/>
    <p:sldId id="316" r:id="rId3"/>
    <p:sldId id="276" r:id="rId4"/>
    <p:sldId id="278" r:id="rId5"/>
    <p:sldId id="280" r:id="rId6"/>
    <p:sldId id="274" r:id="rId7"/>
    <p:sldId id="317" r:id="rId8"/>
    <p:sldId id="318" r:id="rId9"/>
    <p:sldId id="269" r:id="rId10"/>
    <p:sldId id="306" r:id="rId11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745"/>
  </p:normalViewPr>
  <p:slideViewPr>
    <p:cSldViewPr>
      <p:cViewPr varScale="1">
        <p:scale>
          <a:sx n="88" d="100"/>
          <a:sy n="88" d="100"/>
        </p:scale>
        <p:origin x="584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havez" userId="71d80cb7cbb87c64" providerId="LiveId" clId="{C706C92E-6112-1647-8E32-7B69BA5924D4}"/>
    <pc:docChg chg="undo custSel mod addSld delSld modSld sldOrd">
      <pc:chgData name="gabriel chavez" userId="71d80cb7cbb87c64" providerId="LiveId" clId="{C706C92E-6112-1647-8E32-7B69BA5924D4}" dt="2020-01-28T06:01:47.170" v="3869" actId="1035"/>
      <pc:docMkLst>
        <pc:docMk/>
      </pc:docMkLst>
      <pc:sldChg chg="modSp setBg">
        <pc:chgData name="gabriel chavez" userId="71d80cb7cbb87c64" providerId="LiveId" clId="{C706C92E-6112-1647-8E32-7B69BA5924D4}" dt="2020-01-28T03:01:14.310" v="525" actId="207"/>
        <pc:sldMkLst>
          <pc:docMk/>
          <pc:sldMk cId="2926205688" sldId="256"/>
        </pc:sldMkLst>
        <pc:spChg chg="mod">
          <ac:chgData name="gabriel chavez" userId="71d80cb7cbb87c64" providerId="LiveId" clId="{C706C92E-6112-1647-8E32-7B69BA5924D4}" dt="2020-01-28T02:57:43.936" v="345" actId="20577"/>
          <ac:spMkLst>
            <pc:docMk/>
            <pc:sldMk cId="2926205688" sldId="256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14.310" v="525" actId="207"/>
          <ac:spMkLst>
            <pc:docMk/>
            <pc:sldMk cId="2926205688" sldId="256"/>
            <ac:spMk id="46" creationId="{1DD70320-AE90-2145-91DB-FBD5B4C8B4D0}"/>
          </ac:spMkLst>
        </pc:spChg>
      </pc:sldChg>
      <pc:sldChg chg="addSp delSp modSp mod setBg setClrOvrMap">
        <pc:chgData name="gabriel chavez" userId="71d80cb7cbb87c64" providerId="LiveId" clId="{C706C92E-6112-1647-8E32-7B69BA5924D4}" dt="2020-01-28T02:34:38.626" v="15" actId="26606"/>
        <pc:sldMkLst>
          <pc:docMk/>
          <pc:sldMk cId="4063445912" sldId="257"/>
        </pc:sldMkLst>
        <pc:spChg chg="mod or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5" creationId="{575AED3C-22D1-0B47-A66D-6D310E051FA0}"/>
          </ac:spMkLst>
        </pc:spChg>
        <pc:spChg chg="add del">
          <ac:chgData name="gabriel chavez" userId="71d80cb7cbb87c64" providerId="LiveId" clId="{C706C92E-6112-1647-8E32-7B69BA5924D4}" dt="2020-01-28T02:34:05.216" v="14" actId="26606"/>
          <ac:spMkLst>
            <pc:docMk/>
            <pc:sldMk cId="4063445912" sldId="257"/>
            <ac:spMk id="11" creationId="{1DB7C82F-AB7E-4F0C-B829-FA1B9C415180}"/>
          </ac:spMkLst>
        </pc:spChg>
        <pc:spChg chg="add del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16" creationId="{87CC2527-562A-4F69-B487-4371E5B243E7}"/>
          </ac:spMkLst>
        </pc:spChg>
        <pc:spChg chg="ad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23" creationId="{1DB7C82F-AB7E-4F0C-B829-FA1B9C415180}"/>
          </ac:spMkLst>
        </pc:spChg>
        <pc:picChg chg="mod ord">
          <ac:chgData name="gabriel chavez" userId="71d80cb7cbb87c64" providerId="LiveId" clId="{C706C92E-6112-1647-8E32-7B69BA5924D4}" dt="2020-01-28T02:34:38.626" v="15" actId="26606"/>
          <ac:picMkLst>
            <pc:docMk/>
            <pc:sldMk cId="4063445912" sldId="257"/>
            <ac:picMk id="6" creationId="{349EF1A3-C4FD-C344-B3CD-F6CB2A0FAD3F}"/>
          </ac:picMkLst>
        </pc:picChg>
        <pc:cxnChg chg="add del">
          <ac:chgData name="gabriel chavez" userId="71d80cb7cbb87c64" providerId="LiveId" clId="{C706C92E-6112-1647-8E32-7B69BA5924D4}" dt="2020-01-28T02:34:38.626" v="15" actId="26606"/>
          <ac:cxnSpMkLst>
            <pc:docMk/>
            <pc:sldMk cId="4063445912" sldId="257"/>
            <ac:cxnSpMk id="18" creationId="{BCDAEC91-5BCE-4B55-9CC0-43EF94CB734B}"/>
          </ac:cxnSpMkLst>
        </pc:cxnChg>
      </pc:sldChg>
      <pc:sldChg chg="addSp modSp">
        <pc:chgData name="gabriel chavez" userId="71d80cb7cbb87c64" providerId="LiveId" clId="{C706C92E-6112-1647-8E32-7B69BA5924D4}" dt="2020-01-28T04:18:51.147" v="2389" actId="1036"/>
        <pc:sldMkLst>
          <pc:docMk/>
          <pc:sldMk cId="0" sldId="258"/>
        </pc:sldMkLst>
        <pc:spChg chg="mod">
          <ac:chgData name="gabriel chavez" userId="71d80cb7cbb87c64" providerId="LiveId" clId="{C706C92E-6112-1647-8E32-7B69BA5924D4}" dt="2020-01-28T03:01:44.564" v="533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18:51.147" v="2389" actId="1036"/>
          <ac:spMkLst>
            <pc:docMk/>
            <pc:sldMk cId="0" sldId="258"/>
            <ac:spMk id="11" creationId="{00000000-0000-0000-0000-000000000000}"/>
          </ac:spMkLst>
        </pc:spChg>
        <pc:picChg chg="add mod">
          <ac:chgData name="gabriel chavez" userId="71d80cb7cbb87c64" providerId="LiveId" clId="{C706C92E-6112-1647-8E32-7B69BA5924D4}" dt="2020-01-28T04:18:32.768" v="2386" actId="1036"/>
          <ac:picMkLst>
            <pc:docMk/>
            <pc:sldMk cId="0" sldId="258"/>
            <ac:picMk id="3" creationId="{2AFB2F47-441D-3C43-B17E-9B0727139D58}"/>
          </ac:picMkLst>
        </pc:picChg>
        <pc:picChg chg="mod">
          <ac:chgData name="gabriel chavez" userId="71d80cb7cbb87c64" providerId="LiveId" clId="{C706C92E-6112-1647-8E32-7B69BA5924D4}" dt="2020-01-28T04:18:16.999" v="2374" actId="14100"/>
          <ac:picMkLst>
            <pc:docMk/>
            <pc:sldMk cId="0" sldId="258"/>
            <ac:picMk id="15" creationId="{D07E4440-BF48-D24E-9AB0-210F9CDB2240}"/>
          </ac:picMkLst>
        </pc:picChg>
      </pc:sldChg>
      <pc:sldChg chg="modSp">
        <pc:chgData name="gabriel chavez" userId="71d80cb7cbb87c64" providerId="LiveId" clId="{C706C92E-6112-1647-8E32-7B69BA5924D4}" dt="2020-01-28T03:01:39.190" v="532" actId="207"/>
        <pc:sldMkLst>
          <pc:docMk/>
          <pc:sldMk cId="0" sldId="259"/>
        </pc:sldMkLst>
        <pc:spChg chg="mod">
          <ac:chgData name="gabriel chavez" userId="71d80cb7cbb87c64" providerId="LiveId" clId="{C706C92E-6112-1647-8E32-7B69BA5924D4}" dt="2020-01-28T03:01:39.190" v="532" actId="20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gabriel chavez" userId="71d80cb7cbb87c64" providerId="LiveId" clId="{C706C92E-6112-1647-8E32-7B69BA5924D4}" dt="2020-01-28T03:01:34.253" v="531" actId="207"/>
        <pc:sldMkLst>
          <pc:docMk/>
          <pc:sldMk cId="0" sldId="260"/>
        </pc:sldMkLst>
        <pc:spChg chg="mod">
          <ac:chgData name="gabriel chavez" userId="71d80cb7cbb87c64" providerId="LiveId" clId="{C706C92E-6112-1647-8E32-7B69BA5924D4}" dt="2020-01-28T02:56:11.747" v="32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18.298" v="324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2.193" v="325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6.201" v="326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34.253" v="531" actId="207"/>
          <ac:spMkLst>
            <pc:docMk/>
            <pc:sldMk cId="0" sldId="260"/>
            <ac:spMk id="20" creationId="{6AAA2A34-4F08-7343-8C29-00B2463C34F4}"/>
          </ac:spMkLst>
        </pc:spChg>
      </pc:sldChg>
      <pc:sldChg chg="addSp delSp modSp">
        <pc:chgData name="gabriel chavez" userId="71d80cb7cbb87c64" providerId="LiveId" clId="{C706C92E-6112-1647-8E32-7B69BA5924D4}" dt="2020-01-28T03:01:30.179" v="530"/>
        <pc:sldMkLst>
          <pc:docMk/>
          <pc:sldMk cId="0" sldId="262"/>
        </pc:sldMkLst>
        <pc:spChg chg="add del mod">
          <ac:chgData name="gabriel chavez" userId="71d80cb7cbb87c64" providerId="LiveId" clId="{C706C92E-6112-1647-8E32-7B69BA5924D4}" dt="2020-01-28T03:01:30.179" v="530"/>
          <ac:spMkLst>
            <pc:docMk/>
            <pc:sldMk cId="0" sldId="262"/>
            <ac:spMk id="3" creationId="{389940B0-6D1F-9A49-844C-FF1213237BD0}"/>
          </ac:spMkLst>
        </pc:spChg>
        <pc:spChg chg="mod">
          <ac:chgData name="gabriel chavez" userId="71d80cb7cbb87c64" providerId="LiveId" clId="{C706C92E-6112-1647-8E32-7B69BA5924D4}" dt="2020-01-28T02:56:53.799" v="329" actId="207"/>
          <ac:spMkLst>
            <pc:docMk/>
            <pc:sldMk cId="0" sldId="262"/>
            <ac:spMk id="18" creationId="{C63CD41B-C1AD-6B45-B139-E01851BA48B3}"/>
          </ac:spMkLst>
        </pc:spChg>
        <pc:spChg chg="mod">
          <ac:chgData name="gabriel chavez" userId="71d80cb7cbb87c64" providerId="LiveId" clId="{C706C92E-6112-1647-8E32-7B69BA5924D4}" dt="2020-01-28T03:01:23.764" v="527" actId="207"/>
          <ac:spMkLst>
            <pc:docMk/>
            <pc:sldMk cId="0" sldId="262"/>
            <ac:spMk id="19" creationId="{CF903B77-4387-6541-BA1B-24F0871D3403}"/>
          </ac:spMkLst>
        </pc:spChg>
        <pc:spChg chg="mod">
          <ac:chgData name="gabriel chavez" userId="71d80cb7cbb87c64" providerId="LiveId" clId="{C706C92E-6112-1647-8E32-7B69BA5924D4}" dt="2020-01-28T02:56:57.743" v="330" actId="207"/>
          <ac:spMkLst>
            <pc:docMk/>
            <pc:sldMk cId="0" sldId="262"/>
            <ac:spMk id="22" creationId="{63A8E78F-92E5-664A-B8C9-680C23427706}"/>
          </ac:spMkLst>
        </pc:spChg>
        <pc:spChg chg="mod">
          <ac:chgData name="gabriel chavez" userId="71d80cb7cbb87c64" providerId="LiveId" clId="{C706C92E-6112-1647-8E32-7B69BA5924D4}" dt="2020-01-28T02:57:01.489" v="331" actId="207"/>
          <ac:spMkLst>
            <pc:docMk/>
            <pc:sldMk cId="0" sldId="262"/>
            <ac:spMk id="25" creationId="{C3A7365D-A3B9-0646-A226-5F9451FDEA03}"/>
          </ac:spMkLst>
        </pc:spChg>
        <pc:spChg chg="mod">
          <ac:chgData name="gabriel chavez" userId="71d80cb7cbb87c64" providerId="LiveId" clId="{C706C92E-6112-1647-8E32-7B69BA5924D4}" dt="2020-01-28T02:57:05.210" v="332" actId="207"/>
          <ac:spMkLst>
            <pc:docMk/>
            <pc:sldMk cId="0" sldId="262"/>
            <ac:spMk id="28" creationId="{24325A3A-F46A-4A48-83FD-42807553DA94}"/>
          </ac:spMkLst>
        </pc:spChg>
      </pc:sldChg>
      <pc:sldChg chg="modSp">
        <pc:chgData name="gabriel chavez" userId="71d80cb7cbb87c64" providerId="LiveId" clId="{C706C92E-6112-1647-8E32-7B69BA5924D4}" dt="2020-01-28T03:16:29.046" v="1041" actId="20577"/>
        <pc:sldMkLst>
          <pc:docMk/>
          <pc:sldMk cId="0" sldId="265"/>
        </pc:sldMkLst>
        <pc:spChg chg="mod">
          <ac:chgData name="gabriel chavez" userId="71d80cb7cbb87c64" providerId="LiveId" clId="{C706C92E-6112-1647-8E32-7B69BA5924D4}" dt="2020-01-28T03:01:04.208" v="523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5:32.701" v="101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6:29.046" v="1041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4:41.526" v="551" actId="20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3:22:09.110" v="1333" actId="1038"/>
        <pc:sldMkLst>
          <pc:docMk/>
          <pc:sldMk cId="0" sldId="266"/>
        </pc:sldMkLst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1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2:09.110" v="1333" actId="103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2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7:14.692" v="1068" actId="20577"/>
          <ac:spMkLst>
            <pc:docMk/>
            <pc:sldMk cId="0" sldId="266"/>
            <ac:spMk id="24" creationId="{77B7C164-8E59-3046-94C8-74511254FCEC}"/>
          </ac:spMkLst>
        </pc:spChg>
      </pc:sldChg>
      <pc:sldChg chg="delSp modSp">
        <pc:chgData name="gabriel chavez" userId="71d80cb7cbb87c64" providerId="LiveId" clId="{C706C92E-6112-1647-8E32-7B69BA5924D4}" dt="2020-01-28T05:40:19.790" v="3611" actId="20577"/>
        <pc:sldMkLst>
          <pc:docMk/>
          <pc:sldMk cId="0" sldId="267"/>
        </pc:sldMkLst>
        <pc:spChg chg="mod">
          <ac:chgData name="gabriel chavez" userId="71d80cb7cbb87c64" providerId="LiveId" clId="{C706C92E-6112-1647-8E32-7B69BA5924D4}" dt="2020-01-28T05:40:19.790" v="3611" actId="20577"/>
          <ac:spMkLst>
            <pc:docMk/>
            <pc:sldMk cId="0" sldId="267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47:54.331" v="1645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56:05.746" v="1716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42.852" v="1788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02.775" v="1784" actId="207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59:44.258" v="1749" actId="478"/>
          <ac:spMkLst>
            <pc:docMk/>
            <pc:sldMk cId="0" sldId="267"/>
            <ac:spMk id="8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4:16:54.884" v="2372" actId="14100"/>
        <pc:sldMkLst>
          <pc:docMk/>
          <pc:sldMk cId="0" sldId="268"/>
        </pc:sldMkLst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3" creationId="{E7927070-5AB8-6B42-825D-0C001A988EFF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4" creationId="{B21386CE-C5FC-3A4D-BE6D-4F33B606FFA6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5" creationId="{5057105C-0525-7E4B-830A-202D4A21916E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6" creationId="{5922DD76-C4E6-1042-B3DB-52AACB561C4A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7" creationId="{6C2A62E5-14FB-114C-AFF4-54EEC5947DF0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8" creationId="{77B41AD4-C8C0-4F42-A49E-1535CF41674B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6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6:48.938" v="2371" actId="14100"/>
          <ac:spMkLst>
            <pc:docMk/>
            <pc:sldMk cId="0" sldId="26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4:16:54.884" v="2372" actId="14100"/>
          <ac:spMkLst>
            <pc:docMk/>
            <pc:sldMk cId="0" sldId="268"/>
            <ac:spMk id="29" creationId="{F2EF0E21-2AF7-BD44-B8CB-C649A6F65149}"/>
          </ac:spMkLst>
        </pc:spChg>
        <pc:spChg chg="add del mod">
          <ac:chgData name="gabriel chavez" userId="71d80cb7cbb87c64" providerId="LiveId" clId="{C706C92E-6112-1647-8E32-7B69BA5924D4}" dt="2020-01-28T04:09:51.021" v="2110" actId="478"/>
          <ac:spMkLst>
            <pc:docMk/>
            <pc:sldMk cId="0" sldId="268"/>
            <ac:spMk id="30" creationId="{2354B4BD-8FEC-B44E-B9F0-5C207B48E65D}"/>
          </ac:spMkLst>
        </pc:spChg>
        <pc:spChg chg="add del mod">
          <ac:chgData name="gabriel chavez" userId="71d80cb7cbb87c64" providerId="LiveId" clId="{C706C92E-6112-1647-8E32-7B69BA5924D4}" dt="2020-01-28T04:10:32.411" v="2147" actId="478"/>
          <ac:spMkLst>
            <pc:docMk/>
            <pc:sldMk cId="0" sldId="268"/>
            <ac:spMk id="31" creationId="{AAF6BF8E-C3B4-CD46-8DE5-72EDAF23A30F}"/>
          </ac:spMkLst>
        </pc:spChg>
        <pc:spChg chg="add mod">
          <ac:chgData name="gabriel chavez" userId="71d80cb7cbb87c64" providerId="LiveId" clId="{C706C92E-6112-1647-8E32-7B69BA5924D4}" dt="2020-01-28T04:15:31.232" v="2360" actId="255"/>
          <ac:spMkLst>
            <pc:docMk/>
            <pc:sldMk cId="0" sldId="268"/>
            <ac:spMk id="32" creationId="{3CFE9A69-A722-4644-B1AE-9DC6F0C91C1E}"/>
          </ac:spMkLst>
        </pc:spChg>
        <pc:spChg chg="add mod">
          <ac:chgData name="gabriel chavez" userId="71d80cb7cbb87c64" providerId="LiveId" clId="{C706C92E-6112-1647-8E32-7B69BA5924D4}" dt="2020-01-28T04:16:09.093" v="2364" actId="20577"/>
          <ac:spMkLst>
            <pc:docMk/>
            <pc:sldMk cId="0" sldId="268"/>
            <ac:spMk id="33" creationId="{000561FC-D7CB-724A-B112-8AD9BCBF4ABB}"/>
          </ac:spMkLst>
        </pc:spChg>
      </pc:sldChg>
      <pc:sldChg chg="addSp delSp modSp">
        <pc:chgData name="gabriel chavez" userId="71d80cb7cbb87c64" providerId="LiveId" clId="{C706C92E-6112-1647-8E32-7B69BA5924D4}" dt="2020-01-28T04:22:51.241" v="2477" actId="1038"/>
        <pc:sldMkLst>
          <pc:docMk/>
          <pc:sldMk cId="840820521" sldId="269"/>
        </pc:sldMkLst>
        <pc:spChg chg="del">
          <ac:chgData name="gabriel chavez" userId="71d80cb7cbb87c64" providerId="LiveId" clId="{C706C92E-6112-1647-8E32-7B69BA5924D4}" dt="2020-01-28T04:20:02.799" v="2395" actId="478"/>
          <ac:spMkLst>
            <pc:docMk/>
            <pc:sldMk cId="840820521" sldId="269"/>
            <ac:spMk id="2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25:36.979" v="1344" actId="478"/>
          <ac:spMkLst>
            <pc:docMk/>
            <pc:sldMk cId="840820521" sldId="269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16.315" v="1340" actId="478"/>
          <ac:spMkLst>
            <pc:docMk/>
            <pc:sldMk cId="840820521" sldId="269"/>
            <ac:spMk id="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1.251" v="1345" actId="478"/>
          <ac:spMkLst>
            <pc:docMk/>
            <pc:sldMk cId="840820521" sldId="269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5.450" v="1349" actId="478"/>
          <ac:spMkLst>
            <pc:docMk/>
            <pc:sldMk cId="840820521" sldId="269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1:12.301" v="2458" actId="1037"/>
          <ac:spMkLst>
            <pc:docMk/>
            <pc:sldMk cId="840820521" sldId="269"/>
            <ac:spMk id="3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2:51.241" v="2477" actId="1038"/>
          <ac:spMkLst>
            <pc:docMk/>
            <pc:sldMk cId="840820521" sldId="269"/>
            <ac:spMk id="3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3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9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9:59.320" v="2394" actId="20577"/>
          <ac:spMkLst>
            <pc:docMk/>
            <pc:sldMk cId="840820521" sldId="269"/>
            <ac:spMk id="42" creationId="{F8378D01-E769-EA49-AF2E-F1B29A395655}"/>
          </ac:spMkLst>
        </pc:spChg>
        <pc:picChg chg="add mod">
          <ac:chgData name="gabriel chavez" userId="71d80cb7cbb87c64" providerId="LiveId" clId="{C706C92E-6112-1647-8E32-7B69BA5924D4}" dt="2020-01-28T04:22:51.241" v="2477" actId="1038"/>
          <ac:picMkLst>
            <pc:docMk/>
            <pc:sldMk cId="840820521" sldId="269"/>
            <ac:picMk id="40" creationId="{3C366CFF-00BA-4248-AD3C-4AAF8D2A0705}"/>
          </ac:picMkLst>
        </pc:picChg>
        <pc:picChg chg="add mod">
          <ac:chgData name="gabriel chavez" userId="71d80cb7cbb87c64" providerId="LiveId" clId="{C706C92E-6112-1647-8E32-7B69BA5924D4}" dt="2020-01-28T04:21:27.669" v="2470" actId="1036"/>
          <ac:picMkLst>
            <pc:docMk/>
            <pc:sldMk cId="840820521" sldId="269"/>
            <ac:picMk id="41" creationId="{FB7C9423-6846-F34C-B293-4AECC10626A6}"/>
          </ac:picMkLst>
        </pc:picChg>
      </pc:sldChg>
      <pc:sldChg chg="del">
        <pc:chgData name="gabriel chavez" userId="71d80cb7cbb87c64" providerId="LiveId" clId="{C706C92E-6112-1647-8E32-7B69BA5924D4}" dt="2020-01-28T03:28:46.775" v="1505" actId="2696"/>
        <pc:sldMkLst>
          <pc:docMk/>
          <pc:sldMk cId="0" sldId="270"/>
        </pc:sldMkLst>
      </pc:sldChg>
      <pc:sldChg chg="del">
        <pc:chgData name="gabriel chavez" userId="71d80cb7cbb87c64" providerId="LiveId" clId="{C706C92E-6112-1647-8E32-7B69BA5924D4}" dt="2020-01-28T04:23:41.766" v="2478" actId="2696"/>
        <pc:sldMkLst>
          <pc:docMk/>
          <pc:sldMk cId="0" sldId="271"/>
        </pc:sldMkLst>
      </pc:sldChg>
      <pc:sldChg chg="del">
        <pc:chgData name="gabriel chavez" userId="71d80cb7cbb87c64" providerId="LiveId" clId="{C706C92E-6112-1647-8E32-7B69BA5924D4}" dt="2020-01-28T04:17:38.243" v="2373" actId="2696"/>
        <pc:sldMkLst>
          <pc:docMk/>
          <pc:sldMk cId="0" sldId="272"/>
        </pc:sldMkLst>
      </pc:sldChg>
      <pc:sldChg chg="addSp delSp modSp">
        <pc:chgData name="gabriel chavez" userId="71d80cb7cbb87c64" providerId="LiveId" clId="{C706C92E-6112-1647-8E32-7B69BA5924D4}" dt="2020-01-28T05:04:03.102" v="3206" actId="20577"/>
        <pc:sldMkLst>
          <pc:docMk/>
          <pc:sldMk cId="0" sldId="273"/>
        </pc:sldMkLst>
        <pc:spChg chg="mod">
          <ac:chgData name="gabriel chavez" userId="71d80cb7cbb87c64" providerId="LiveId" clId="{C706C92E-6112-1647-8E32-7B69BA5924D4}" dt="2020-01-28T04:31:27.178" v="2697" actId="1035"/>
          <ac:spMkLst>
            <pc:docMk/>
            <pc:sldMk cId="0" sldId="27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41:36.517" v="3195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1:16.210" v="2677" actId="20577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6.650" v="2802" actId="478"/>
          <ac:spMkLst>
            <pc:docMk/>
            <pc:sldMk cId="0" sldId="273"/>
            <ac:spMk id="5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25.520" v="2829" actId="478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36.472" v="2830" actId="478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47.214" v="2833" actId="478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2.626" v="2801" actId="478"/>
          <ac:spMkLst>
            <pc:docMk/>
            <pc:sldMk cId="0" sldId="273"/>
            <ac:spMk id="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56.856" v="2835" actId="478"/>
          <ac:spMkLst>
            <pc:docMk/>
            <pc:sldMk cId="0" sldId="273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47.556" v="2989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52.372" v="3001" actId="20577"/>
          <ac:spMkLst>
            <pc:docMk/>
            <pc:sldMk cId="0" sldId="273"/>
            <ac:spMk id="1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04:03.102" v="3206" actId="20577"/>
          <ac:spMkLst>
            <pc:docMk/>
            <pc:sldMk cId="0" sldId="273"/>
            <ac:spMk id="13" creationId="{DB38D86C-75BA-DA47-ABB9-FF038D8773AD}"/>
          </ac:spMkLst>
        </pc:spChg>
      </pc:sldChg>
      <pc:sldChg chg="addSp delSp modSp setBg">
        <pc:chgData name="gabriel chavez" userId="71d80cb7cbb87c64" providerId="LiveId" clId="{C706C92E-6112-1647-8E32-7B69BA5924D4}" dt="2020-01-28T06:01:47.170" v="3869" actId="1035"/>
        <pc:sldMkLst>
          <pc:docMk/>
          <pc:sldMk cId="0" sldId="274"/>
        </pc:sldMkLst>
        <pc:spChg chg="mod">
          <ac:chgData name="gabriel chavez" userId="71d80cb7cbb87c64" providerId="LiveId" clId="{C706C92E-6112-1647-8E32-7B69BA5924D4}" dt="2020-01-28T04:24:04.342" v="2482" actId="20577"/>
          <ac:spMkLst>
            <pc:docMk/>
            <pc:sldMk cId="0" sldId="274"/>
            <ac:spMk id="2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4:40:34.459" v="3097" actId="478"/>
          <ac:spMkLst>
            <pc:docMk/>
            <pc:sldMk cId="0" sldId="274"/>
            <ac:spMk id="4" creationId="{AA2F0FE6-B14E-8E40-8FE5-57A43D36FFD8}"/>
          </ac:spMkLst>
        </pc:spChg>
        <pc:spChg chg="add mod">
          <ac:chgData name="gabriel chavez" userId="71d80cb7cbb87c64" providerId="LiveId" clId="{C706C92E-6112-1647-8E32-7B69BA5924D4}" dt="2020-01-28T05:23:02.137" v="3532" actId="1037"/>
          <ac:spMkLst>
            <pc:docMk/>
            <pc:sldMk cId="0" sldId="274"/>
            <ac:spMk id="7" creationId="{B93FB9BD-95BF-7C42-8D40-EE8CC83FDD21}"/>
          </ac:spMkLst>
        </pc:spChg>
        <pc:spChg chg="del">
          <ac:chgData name="gabriel chavez" userId="71d80cb7cbb87c64" providerId="LiveId" clId="{C706C92E-6112-1647-8E32-7B69BA5924D4}" dt="2020-01-28T04:40:27.142" v="3081" actId="478"/>
          <ac:spMkLst>
            <pc:docMk/>
            <pc:sldMk cId="0" sldId="274"/>
            <ac:spMk id="220" creationId="{ED5F89ED-3797-D144-8C4E-75C278F71434}"/>
          </ac:spMkLst>
        </pc:spChg>
        <pc:picChg chg="add mod">
          <ac:chgData name="gabriel chavez" userId="71d80cb7cbb87c64" providerId="LiveId" clId="{C706C92E-6112-1647-8E32-7B69BA5924D4}" dt="2020-01-28T06:01:47.170" v="3869" actId="1035"/>
          <ac:picMkLst>
            <pc:docMk/>
            <pc:sldMk cId="0" sldId="274"/>
            <ac:picMk id="3" creationId="{E30CDE90-1C6D-1E45-BE21-2EC0C595D523}"/>
          </ac:picMkLst>
        </pc:picChg>
        <pc:picChg chg="add del mod">
          <ac:chgData name="gabriel chavez" userId="71d80cb7cbb87c64" providerId="LiveId" clId="{C706C92E-6112-1647-8E32-7B69BA5924D4}" dt="2020-01-28T06:01:18.717" v="3861" actId="478"/>
          <ac:picMkLst>
            <pc:docMk/>
            <pc:sldMk cId="0" sldId="274"/>
            <ac:picMk id="5" creationId="{8099B301-8412-E34C-B8B7-56D7E2DE9BC3}"/>
          </ac:picMkLst>
        </pc:picChg>
        <pc:picChg chg="del mod">
          <ac:chgData name="gabriel chavez" userId="71d80cb7cbb87c64" providerId="LiveId" clId="{C706C92E-6112-1647-8E32-7B69BA5924D4}" dt="2020-01-28T05:03:22.088" v="3196" actId="478"/>
          <ac:picMkLst>
            <pc:docMk/>
            <pc:sldMk cId="0" sldId="274"/>
            <ac:picMk id="227" creationId="{B304E7A7-372A-9B47-A335-6A008782A496}"/>
          </ac:picMkLst>
        </pc:picChg>
      </pc:sldChg>
      <pc:sldChg chg="delSp modSp">
        <pc:chgData name="gabriel chavez" userId="71d80cb7cbb87c64" providerId="LiveId" clId="{C706C92E-6112-1647-8E32-7B69BA5924D4}" dt="2020-01-28T05:12:31.214" v="3373" actId="478"/>
        <pc:sldMkLst>
          <pc:docMk/>
          <pc:sldMk cId="0" sldId="275"/>
        </pc:sldMkLst>
        <pc:spChg chg="mod">
          <ac:chgData name="gabriel chavez" userId="71d80cb7cbb87c64" providerId="LiveId" clId="{C706C92E-6112-1647-8E32-7B69BA5924D4}" dt="2020-01-28T04:24:12.287" v="2486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8:33.442" v="3046" actId="20577"/>
          <ac:spMkLst>
            <pc:docMk/>
            <pc:sldMk cId="0" sldId="275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31.214" v="3373" actId="478"/>
          <ac:spMkLst>
            <pc:docMk/>
            <pc:sldMk cId="0" sldId="27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34.659" v="3316" actId="20577"/>
          <ac:spMkLst>
            <pc:docMk/>
            <pc:sldMk cId="0" sldId="275"/>
            <ac:spMk id="13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42:04.313" v="3618" actId="20577"/>
        <pc:sldMkLst>
          <pc:docMk/>
          <pc:sldMk cId="0" sldId="276"/>
        </pc:sldMkLst>
        <pc:spChg chg="mod">
          <ac:chgData name="gabriel chavez" userId="71d80cb7cbb87c64" providerId="LiveId" clId="{C706C92E-6112-1647-8E32-7B69BA5924D4}" dt="2020-01-28T04:24:19.399" v="2490" actId="20577"/>
          <ac:spMkLst>
            <pc:docMk/>
            <pc:sldMk cId="0" sldId="276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33.604" v="152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42:04.313" v="3618" actId="20577"/>
          <ac:spMkLst>
            <pc:docMk/>
            <pc:sldMk cId="0" sldId="276"/>
            <ac:spMk id="22" creationId="{A09F8B4B-C100-2146-BD15-C86BCE99C38E}"/>
          </ac:spMkLst>
        </pc:spChg>
        <pc:picChg chg="add">
          <ac:chgData name="gabriel chavez" userId="71d80cb7cbb87c64" providerId="LiveId" clId="{C706C92E-6112-1647-8E32-7B69BA5924D4}" dt="2020-01-28T03:32:47.816" v="1527"/>
          <ac:picMkLst>
            <pc:docMk/>
            <pc:sldMk cId="0" sldId="276"/>
            <ac:picMk id="3" creationId="{107DF127-3AA2-2142-ABF6-DDDAA238BF32}"/>
          </ac:picMkLst>
        </pc:picChg>
      </pc:sldChg>
      <pc:sldChg chg="modSp del">
        <pc:chgData name="gabriel chavez" userId="71d80cb7cbb87c64" providerId="LiveId" clId="{C706C92E-6112-1647-8E32-7B69BA5924D4}" dt="2020-01-28T05:09:14.173" v="3286" actId="2696"/>
        <pc:sldMkLst>
          <pc:docMk/>
          <pc:sldMk cId="0" sldId="277"/>
        </pc:sldMkLst>
        <pc:spChg chg="mod">
          <ac:chgData name="gabriel chavez" userId="71d80cb7cbb87c64" providerId="LiveId" clId="{C706C92E-6112-1647-8E32-7B69BA5924D4}" dt="2020-01-28T04:24:26.327" v="2492" actId="20577"/>
          <ac:spMkLst>
            <pc:docMk/>
            <pc:sldMk cId="0" sldId="277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08:21.893" v="3284" actId="20577"/>
        <pc:sldMkLst>
          <pc:docMk/>
          <pc:sldMk cId="0" sldId="278"/>
        </pc:sldMkLst>
        <pc:spChg chg="mod">
          <ac:chgData name="gabriel chavez" userId="71d80cb7cbb87c64" providerId="LiveId" clId="{C706C92E-6112-1647-8E32-7B69BA5924D4}" dt="2020-01-28T04:24:32.135" v="2494" actId="20577"/>
          <ac:spMkLst>
            <pc:docMk/>
            <pc:sldMk cId="0" sldId="278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40.800" v="3213" actId="478"/>
          <ac:spMkLst>
            <pc:docMk/>
            <pc:sldMk cId="0" sldId="27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35.147" v="3212" actId="478"/>
          <ac:spMkLst>
            <pc:docMk/>
            <pc:sldMk cId="0" sldId="27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08:11.535" v="3271" actId="478"/>
          <ac:spMkLst>
            <pc:docMk/>
            <pc:sldMk cId="0" sldId="27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8:21.893" v="3284" actId="20577"/>
          <ac:spMkLst>
            <pc:docMk/>
            <pc:sldMk cId="0" sldId="278"/>
            <ac:spMk id="32" creationId="{F7747A4F-68F3-FD4A-B216-56341979069A}"/>
          </ac:spMkLst>
        </pc:spChg>
        <pc:picChg chg="add">
          <ac:chgData name="gabriel chavez" userId="71d80cb7cbb87c64" providerId="LiveId" clId="{C706C92E-6112-1647-8E32-7B69BA5924D4}" dt="2020-01-28T05:08:04.215" v="3270"/>
          <ac:picMkLst>
            <pc:docMk/>
            <pc:sldMk cId="0" sldId="278"/>
            <ac:picMk id="3" creationId="{6385632D-DB03-A443-83D5-AC91BF27C13A}"/>
          </ac:picMkLst>
        </pc:picChg>
      </pc:sldChg>
      <pc:sldChg chg="modSp del">
        <pc:chgData name="gabriel chavez" userId="71d80cb7cbb87c64" providerId="LiveId" clId="{C706C92E-6112-1647-8E32-7B69BA5924D4}" dt="2020-01-28T05:11:54.677" v="3348" actId="2696"/>
        <pc:sldMkLst>
          <pc:docMk/>
          <pc:sldMk cId="0" sldId="279"/>
        </pc:sldMkLst>
        <pc:spChg chg="mod">
          <ac:chgData name="gabriel chavez" userId="71d80cb7cbb87c64" providerId="LiveId" clId="{C706C92E-6112-1647-8E32-7B69BA5924D4}" dt="2020-01-28T04:24:38.862" v="2496" actId="20577"/>
          <ac:spMkLst>
            <pc:docMk/>
            <pc:sldMk cId="0" sldId="279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11:35.503" v="3346" actId="20577"/>
        <pc:sldMkLst>
          <pc:docMk/>
          <pc:sldMk cId="0" sldId="280"/>
        </pc:sldMkLst>
        <pc:spChg chg="mod">
          <ac:chgData name="gabriel chavez" userId="71d80cb7cbb87c64" providerId="LiveId" clId="{C706C92E-6112-1647-8E32-7B69BA5924D4}" dt="2020-01-28T04:24:43.614" v="2498" actId="20577"/>
          <ac:spMkLst>
            <pc:docMk/>
            <pc:sldMk cId="0" sldId="28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2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1:35.503" v="3346" actId="20577"/>
          <ac:spMkLst>
            <pc:docMk/>
            <pc:sldMk cId="0" sldId="280"/>
            <ac:spMk id="26" creationId="{94EACD71-5DD5-654B-BE6C-C8979BD0712D}"/>
          </ac:spMkLst>
        </pc:spChg>
        <pc:picChg chg="add">
          <ac:chgData name="gabriel chavez" userId="71d80cb7cbb87c64" providerId="LiveId" clId="{C706C92E-6112-1647-8E32-7B69BA5924D4}" dt="2020-01-28T05:11:15.832" v="3318"/>
          <ac:picMkLst>
            <pc:docMk/>
            <pc:sldMk cId="0" sldId="280"/>
            <ac:picMk id="3" creationId="{14BFF507-C64E-2942-BEFD-0A488FD101BA}"/>
          </ac:picMkLst>
        </pc:picChg>
      </pc:sldChg>
      <pc:sldChg chg="del">
        <pc:chgData name="gabriel chavez" userId="71d80cb7cbb87c64" providerId="LiveId" clId="{C706C92E-6112-1647-8E32-7B69BA5924D4}" dt="2020-01-28T05:14:14.361" v="3413" actId="2696"/>
        <pc:sldMkLst>
          <pc:docMk/>
          <pc:sldMk cId="0" sldId="281"/>
        </pc:sldMkLst>
      </pc:sldChg>
      <pc:sldChg chg="addSp delSp modSp">
        <pc:chgData name="gabriel chavez" userId="71d80cb7cbb87c64" providerId="LiveId" clId="{C706C92E-6112-1647-8E32-7B69BA5924D4}" dt="2020-01-28T05:18:41.400" v="3469" actId="20577"/>
        <pc:sldMkLst>
          <pc:docMk/>
          <pc:sldMk cId="0" sldId="282"/>
        </pc:sldMkLst>
        <pc:spChg chg="mod">
          <ac:chgData name="gabriel chavez" userId="71d80cb7cbb87c64" providerId="LiveId" clId="{C706C92E-6112-1647-8E32-7B69BA5924D4}" dt="2020-01-28T05:18:41.400" v="3469" actId="20577"/>
          <ac:spMkLst>
            <pc:docMk/>
            <pc:sldMk cId="0" sldId="282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05.403" v="3411" actId="20577"/>
          <ac:spMkLst>
            <pc:docMk/>
            <pc:sldMk cId="0" sldId="282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13:51.098" v="3375"/>
          <ac:picMkLst>
            <pc:docMk/>
            <pc:sldMk cId="0" sldId="282"/>
            <ac:picMk id="3" creationId="{10C2BCA4-E8D2-0746-8C70-DA2C4DB37C4E}"/>
          </ac:picMkLst>
        </pc:picChg>
      </pc:sldChg>
      <pc:sldChg chg="del">
        <pc:chgData name="gabriel chavez" userId="71d80cb7cbb87c64" providerId="LiveId" clId="{C706C92E-6112-1647-8E32-7B69BA5924D4}" dt="2020-01-28T05:14:39.736" v="3430" actId="2696"/>
        <pc:sldMkLst>
          <pc:docMk/>
          <pc:sldMk cId="0" sldId="283"/>
        </pc:sldMkLst>
      </pc:sldChg>
      <pc:sldChg chg="del">
        <pc:chgData name="gabriel chavez" userId="71d80cb7cbb87c64" providerId="LiveId" clId="{C706C92E-6112-1647-8E32-7B69BA5924D4}" dt="2020-01-28T05:14:42.544" v="3431" actId="2696"/>
        <pc:sldMkLst>
          <pc:docMk/>
          <pc:sldMk cId="0" sldId="284"/>
        </pc:sldMkLst>
      </pc:sldChg>
      <pc:sldChg chg="del">
        <pc:chgData name="gabriel chavez" userId="71d80cb7cbb87c64" providerId="LiveId" clId="{C706C92E-6112-1647-8E32-7B69BA5924D4}" dt="2020-01-28T05:16:45.182" v="3441" actId="2696"/>
        <pc:sldMkLst>
          <pc:docMk/>
          <pc:sldMk cId="0" sldId="285"/>
        </pc:sldMkLst>
      </pc:sldChg>
      <pc:sldChg chg="del">
        <pc:chgData name="gabriel chavez" userId="71d80cb7cbb87c64" providerId="LiveId" clId="{C706C92E-6112-1647-8E32-7B69BA5924D4}" dt="2020-01-28T05:16:48.362" v="3442" actId="2696"/>
        <pc:sldMkLst>
          <pc:docMk/>
          <pc:sldMk cId="0" sldId="286"/>
        </pc:sldMkLst>
      </pc:sldChg>
      <pc:sldChg chg="modSp">
        <pc:chgData name="gabriel chavez" userId="71d80cb7cbb87c64" providerId="LiveId" clId="{C706C92E-6112-1647-8E32-7B69BA5924D4}" dt="2020-01-28T05:23:43.134" v="3543" actId="1037"/>
        <pc:sldMkLst>
          <pc:docMk/>
          <pc:sldMk cId="0" sldId="287"/>
        </pc:sldMkLst>
        <pc:spChg chg="mod">
          <ac:chgData name="gabriel chavez" userId="71d80cb7cbb87c64" providerId="LiveId" clId="{C706C92E-6112-1647-8E32-7B69BA5924D4}" dt="2020-01-28T05:20:50.206" v="3510" actId="20577"/>
          <ac:spMkLst>
            <pc:docMk/>
            <pc:sldMk cId="0" sldId="287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3:43.134" v="3543" actId="1037"/>
          <ac:spMkLst>
            <pc:docMk/>
            <pc:sldMk cId="0" sldId="287"/>
            <ac:spMk id="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56:14.714" v="3860" actId="403"/>
        <pc:sldMkLst>
          <pc:docMk/>
          <pc:sldMk cId="1208771149" sldId="290"/>
        </pc:sldMkLst>
        <pc:spChg chg="mod">
          <ac:chgData name="gabriel chavez" userId="71d80cb7cbb87c64" providerId="LiveId" clId="{C706C92E-6112-1647-8E32-7B69BA5924D4}" dt="2020-01-28T05:56:14.714" v="3860" actId="403"/>
          <ac:spMkLst>
            <pc:docMk/>
            <pc:sldMk cId="1208771149" sldId="290"/>
            <ac:spMk id="3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55:11.636" v="3859" actId="20577"/>
          <ac:spMkLst>
            <pc:docMk/>
            <pc:sldMk cId="1208771149" sldId="290"/>
            <ac:spMk id="4" creationId="{97740F9A-0281-7C41-A48E-6C03857059B6}"/>
          </ac:spMkLst>
        </pc:spChg>
        <pc:spChg chg="add del mod">
          <ac:chgData name="gabriel chavez" userId="71d80cb7cbb87c64" providerId="LiveId" clId="{C706C92E-6112-1647-8E32-7B69BA5924D4}" dt="2020-01-28T05:54:47.176" v="3856"/>
          <ac:spMkLst>
            <pc:docMk/>
            <pc:sldMk cId="1208771149" sldId="290"/>
            <ac:spMk id="8" creationId="{CECDAE13-1011-E545-86FE-E1BA547BB3DB}"/>
          </ac:spMkLst>
        </pc:spChg>
      </pc:sldChg>
      <pc:sldChg chg="addSp delSp modSp mod setBg">
        <pc:chgData name="gabriel chavez" userId="71d80cb7cbb87c64" providerId="LiveId" clId="{C706C92E-6112-1647-8E32-7B69BA5924D4}" dt="2020-01-28T03:03:14.047" v="536" actId="478"/>
        <pc:sldMkLst>
          <pc:docMk/>
          <pc:sldMk cId="2435254598" sldId="291"/>
        </pc:sldMkLst>
        <pc:spChg chg="del mod">
          <ac:chgData name="gabriel chavez" userId="71d80cb7cbb87c64" providerId="LiveId" clId="{C706C92E-6112-1647-8E32-7B69BA5924D4}" dt="2020-01-28T03:03:14.047" v="536" actId="478"/>
          <ac:spMkLst>
            <pc:docMk/>
            <pc:sldMk cId="2435254598" sldId="291"/>
            <ac:spMk id="5" creationId="{575AED3C-22D1-0B47-A66D-6D310E051FA0}"/>
          </ac:spMkLst>
        </pc:spChg>
        <pc:spChg chg="add">
          <ac:chgData name="gabriel chavez" userId="71d80cb7cbb87c64" providerId="LiveId" clId="{C706C92E-6112-1647-8E32-7B69BA5924D4}" dt="2020-01-28T03:02:51.490" v="535" actId="26606"/>
          <ac:spMkLst>
            <pc:docMk/>
            <pc:sldMk cId="2435254598" sldId="291"/>
            <ac:spMk id="11" creationId="{C475749F-F487-4EFB-ABC7-C1359590EB76}"/>
          </ac:spMkLst>
        </pc:spChg>
        <pc:picChg chg="mod">
          <ac:chgData name="gabriel chavez" userId="71d80cb7cbb87c64" providerId="LiveId" clId="{C706C92E-6112-1647-8E32-7B69BA5924D4}" dt="2020-01-28T03:02:51.490" v="535" actId="26606"/>
          <ac:picMkLst>
            <pc:docMk/>
            <pc:sldMk cId="2435254598" sldId="291"/>
            <ac:picMk id="6" creationId="{349EF1A3-C4FD-C344-B3CD-F6CB2A0FAD3F}"/>
          </ac:picMkLst>
        </pc:picChg>
      </pc:sldChg>
      <pc:sldChg chg="modSp setBg">
        <pc:chgData name="gabriel chavez" userId="71d80cb7cbb87c64" providerId="LiveId" clId="{C706C92E-6112-1647-8E32-7B69BA5924D4}" dt="2020-01-28T05:04:51.431" v="3211" actId="1038"/>
        <pc:sldMkLst>
          <pc:docMk/>
          <pc:sldMk cId="2245756555" sldId="293"/>
        </pc:sldMkLst>
        <pc:spChg chg="mod">
          <ac:chgData name="gabriel chavez" userId="71d80cb7cbb87c64" providerId="LiveId" clId="{C706C92E-6112-1647-8E32-7B69BA5924D4}" dt="2020-01-28T02:59:02.202" v="507" actId="20577"/>
          <ac:spMkLst>
            <pc:docMk/>
            <pc:sldMk cId="2245756555" sldId="29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09.398" v="524" actId="207"/>
          <ac:spMkLst>
            <pc:docMk/>
            <pc:sldMk cId="2245756555" sldId="293"/>
            <ac:spMk id="46" creationId="{1DD70320-AE90-2145-91DB-FBD5B4C8B4D0}"/>
          </ac:spMkLst>
        </pc:spChg>
        <pc:spChg chg="mod">
          <ac:chgData name="gabriel chavez" userId="71d80cb7cbb87c64" providerId="LiveId" clId="{C706C92E-6112-1647-8E32-7B69BA5924D4}" dt="2020-01-28T05:04:51.431" v="3211" actId="1038"/>
          <ac:spMkLst>
            <pc:docMk/>
            <pc:sldMk cId="2245756555" sldId="293"/>
            <ac:spMk id="60" creationId="{5657FF20-645F-AB4E-A9D9-753632EE1B6C}"/>
          </ac:spMkLst>
        </pc:spChg>
      </pc:sldChg>
      <pc:sldChg chg="addSp delSp modSp">
        <pc:chgData name="gabriel chavez" userId="71d80cb7cbb87c64" providerId="LiveId" clId="{C706C92E-6112-1647-8E32-7B69BA5924D4}" dt="2020-01-28T05:44:09.104" v="3645"/>
        <pc:sldMkLst>
          <pc:docMk/>
          <pc:sldMk cId="1008329378" sldId="295"/>
        </pc:sldMkLst>
        <pc:spChg chg="mod">
          <ac:chgData name="gabriel chavez" userId="71d80cb7cbb87c64" providerId="LiveId" clId="{C706C92E-6112-1647-8E32-7B69BA5924D4}" dt="2020-01-28T05:44:09.104" v="3645"/>
          <ac:spMkLst>
            <pc:docMk/>
            <pc:sldMk cId="1008329378" sldId="295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0.542" v="3567"/>
          <ac:spMkLst>
            <pc:docMk/>
            <pc:sldMk cId="1008329378" sldId="295"/>
            <ac:spMk id="6" creationId="{FAB4466C-C397-A042-A061-E881F16D91E8}"/>
          </ac:spMkLst>
        </pc:spChg>
        <pc:spChg chg="add">
          <ac:chgData name="gabriel chavez" userId="71d80cb7cbb87c64" providerId="LiveId" clId="{C706C92E-6112-1647-8E32-7B69BA5924D4}" dt="2020-01-28T05:24:40.411" v="3570"/>
          <ac:spMkLst>
            <pc:docMk/>
            <pc:sldMk cId="1008329378" sldId="295"/>
            <ac:spMk id="7" creationId="{1EF9FAF1-1EEA-0A46-9E03-16D0C50C3601}"/>
          </ac:spMkLst>
        </pc:spChg>
      </pc:sldChg>
      <pc:sldChg chg="addSp delSp modSp ord">
        <pc:chgData name="gabriel chavez" userId="71d80cb7cbb87c64" providerId="LiveId" clId="{C706C92E-6112-1647-8E32-7B69BA5924D4}" dt="2020-01-28T05:43:57.679" v="3630" actId="20577"/>
        <pc:sldMkLst>
          <pc:docMk/>
          <pc:sldMk cId="1107131768" sldId="296"/>
        </pc:sldMkLst>
        <pc:spChg chg="mod">
          <ac:chgData name="gabriel chavez" userId="71d80cb7cbb87c64" providerId="LiveId" clId="{C706C92E-6112-1647-8E32-7B69BA5924D4}" dt="2020-01-28T05:43:57.679" v="3630" actId="20577"/>
          <ac:spMkLst>
            <pc:docMk/>
            <pc:sldMk cId="1107131768" sldId="296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7.771" v="3569"/>
          <ac:spMkLst>
            <pc:docMk/>
            <pc:sldMk cId="1107131768" sldId="296"/>
            <ac:spMk id="6" creationId="{4B1446BD-7713-5140-AE1D-8EABA12A89B7}"/>
          </ac:spMkLst>
        </pc:spChg>
        <pc:spChg chg="add">
          <ac:chgData name="gabriel chavez" userId="71d80cb7cbb87c64" providerId="LiveId" clId="{C706C92E-6112-1647-8E32-7B69BA5924D4}" dt="2020-01-28T05:24:33.324" v="3568"/>
          <ac:spMkLst>
            <pc:docMk/>
            <pc:sldMk cId="1107131768" sldId="296"/>
            <ac:spMk id="7" creationId="{F52FF549-32FE-AE43-814D-F3A582517A7C}"/>
          </ac:spMkLst>
        </pc:spChg>
      </pc:sldChg>
      <pc:sldChg chg="modSp">
        <pc:chgData name="gabriel chavez" userId="71d80cb7cbb87c64" providerId="LiveId" clId="{C706C92E-6112-1647-8E32-7B69BA5924D4}" dt="2020-01-28T03:01:29.236" v="528" actId="207"/>
        <pc:sldMkLst>
          <pc:docMk/>
          <pc:sldMk cId="3284229754" sldId="297"/>
        </pc:sldMkLst>
        <pc:spChg chg="mod">
          <ac:chgData name="gabriel chavez" userId="71d80cb7cbb87c64" providerId="LiveId" clId="{C706C92E-6112-1647-8E32-7B69BA5924D4}" dt="2020-01-28T03:01:29.236" v="528" actId="207"/>
          <ac:spMkLst>
            <pc:docMk/>
            <pc:sldMk cId="3284229754" sldId="297"/>
            <ac:spMk id="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2:37.970" v="3527" actId="20577"/>
        <pc:sldMkLst>
          <pc:docMk/>
          <pc:sldMk cId="2664635873" sldId="298"/>
        </pc:sldMkLst>
        <pc:spChg chg="del">
          <ac:chgData name="gabriel chavez" userId="71d80cb7cbb87c64" providerId="LiveId" clId="{C706C92E-6112-1647-8E32-7B69BA5924D4}" dt="2020-01-28T04:19:35.985" v="2391" actId="478"/>
          <ac:spMkLst>
            <pc:docMk/>
            <pc:sldMk cId="2664635873" sldId="298"/>
            <ac:spMk id="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5:45.967" v="2361" actId="255"/>
          <ac:spMkLst>
            <pc:docMk/>
            <pc:sldMk cId="2664635873" sldId="298"/>
            <ac:spMk id="5" creationId="{863DB22E-F934-584C-8D09-83E086458DE1}"/>
          </ac:spMkLst>
        </pc:spChg>
        <pc:spChg chg="add mod">
          <ac:chgData name="gabriel chavez" userId="71d80cb7cbb87c64" providerId="LiveId" clId="{C706C92E-6112-1647-8E32-7B69BA5924D4}" dt="2020-01-28T04:15:56.222" v="2362" actId="255"/>
          <ac:spMkLst>
            <pc:docMk/>
            <pc:sldMk cId="2664635873" sldId="298"/>
            <ac:spMk id="6" creationId="{CD8A8D2F-25C4-754D-850F-825A0EFAD33F}"/>
          </ac:spMkLst>
        </pc:spChg>
        <pc:spChg chg="add">
          <ac:chgData name="gabriel chavez" userId="71d80cb7cbb87c64" providerId="LiveId" clId="{C706C92E-6112-1647-8E32-7B69BA5924D4}" dt="2020-01-28T04:19:31.363" v="2390"/>
          <ac:spMkLst>
            <pc:docMk/>
            <pc:sldMk cId="2664635873" sldId="298"/>
            <ac:spMk id="7" creationId="{75BD78D5-A70C-9244-8EAE-9BCB1BA15649}"/>
          </ac:spMkLst>
        </pc:spChg>
        <pc:spChg chg="mod">
          <ac:chgData name="gabriel chavez" userId="71d80cb7cbb87c64" providerId="LiveId" clId="{C706C92E-6112-1647-8E32-7B69BA5924D4}" dt="2020-01-28T04:16:27.229" v="2366" actId="14100"/>
          <ac:spMkLst>
            <pc:docMk/>
            <pc:sldMk cId="2664635873" sldId="29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5:22:37.970" v="3527" actId="20577"/>
          <ac:spMkLst>
            <pc:docMk/>
            <pc:sldMk cId="2664635873" sldId="298"/>
            <ac:spMk id="29" creationId="{F2EF0E21-2AF7-BD44-B8CB-C649A6F65149}"/>
          </ac:spMkLst>
        </pc:spChg>
      </pc:sldChg>
      <pc:sldChg chg="delSp modSp add">
        <pc:chgData name="gabriel chavez" userId="71d80cb7cbb87c64" providerId="LiveId" clId="{C706C92E-6112-1647-8E32-7B69BA5924D4}" dt="2020-01-28T05:18:18.290" v="3459" actId="20577"/>
        <pc:sldMkLst>
          <pc:docMk/>
          <pc:sldMk cId="117560748" sldId="299"/>
        </pc:sldMkLst>
        <pc:spChg chg="mod">
          <ac:chgData name="gabriel chavez" userId="71d80cb7cbb87c64" providerId="LiveId" clId="{C706C92E-6112-1647-8E32-7B69BA5924D4}" dt="2020-01-28T05:18:18.290" v="3459" actId="20577"/>
          <ac:spMkLst>
            <pc:docMk/>
            <pc:sldMk cId="117560748" sldId="299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25.503" v="3372" actId="478"/>
          <ac:spMkLst>
            <pc:docMk/>
            <pc:sldMk cId="117560748" sldId="299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23.627" v="3304" actId="20577"/>
          <ac:spMkLst>
            <pc:docMk/>
            <pc:sldMk cId="117560748" sldId="299"/>
            <ac:spMk id="13" creationId="{00000000-0000-0000-0000-000000000000}"/>
          </ac:spMkLst>
        </pc:spChg>
      </pc:sldChg>
      <pc:sldChg chg="delSp modSp add">
        <pc:chgData name="gabriel chavez" userId="71d80cb7cbb87c64" providerId="LiveId" clId="{C706C92E-6112-1647-8E32-7B69BA5924D4}" dt="2020-01-28T05:18:27.664" v="3463" actId="20577"/>
        <pc:sldMkLst>
          <pc:docMk/>
          <pc:sldMk cId="1285368568" sldId="300"/>
        </pc:sldMkLst>
        <pc:spChg chg="mod">
          <ac:chgData name="gabriel chavez" userId="71d80cb7cbb87c64" providerId="LiveId" clId="{C706C92E-6112-1647-8E32-7B69BA5924D4}" dt="2020-01-28T05:18:27.664" v="3463" actId="20577"/>
          <ac:spMkLst>
            <pc:docMk/>
            <pc:sldMk cId="1285368568" sldId="30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11.165" v="3371" actId="478"/>
          <ac:spMkLst>
            <pc:docMk/>
            <pc:sldMk cId="1285368568" sldId="300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2:04.118" v="3370" actId="20577"/>
          <ac:spMkLst>
            <pc:docMk/>
            <pc:sldMk cId="1285368568" sldId="300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34.840" v="3467" actId="20577"/>
        <pc:sldMkLst>
          <pc:docMk/>
          <pc:sldMk cId="3813130507" sldId="301"/>
        </pc:sldMkLst>
        <pc:spChg chg="mod">
          <ac:chgData name="gabriel chavez" userId="71d80cb7cbb87c64" providerId="LiveId" clId="{C706C92E-6112-1647-8E32-7B69BA5924D4}" dt="2020-01-28T05:18:34.840" v="3467" actId="20577"/>
          <ac:spMkLst>
            <pc:docMk/>
            <pc:sldMk cId="3813130507" sldId="301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20.363" v="3428" actId="20577"/>
          <ac:spMkLst>
            <pc:docMk/>
            <pc:sldMk cId="3813130507" sldId="301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48.298" v="3473" actId="20577"/>
        <pc:sldMkLst>
          <pc:docMk/>
          <pc:sldMk cId="3504818007" sldId="302"/>
        </pc:sldMkLst>
        <pc:spChg chg="mod">
          <ac:chgData name="gabriel chavez" userId="71d80cb7cbb87c64" providerId="LiveId" clId="{C706C92E-6112-1647-8E32-7B69BA5924D4}" dt="2020-01-28T05:18:48.298" v="3473" actId="20577"/>
          <ac:spMkLst>
            <pc:docMk/>
            <pc:sldMk cId="3504818007" sldId="302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5:57.054" v="3440" actId="20577"/>
          <ac:spMkLst>
            <pc:docMk/>
            <pc:sldMk cId="3504818007" sldId="302"/>
            <ac:spMk id="13" creationId="{00000000-0000-0000-0000-000000000000}"/>
          </ac:spMkLst>
        </pc:spChg>
      </pc:sldChg>
      <pc:sldChg chg="addSp delSp modSp add ord">
        <pc:chgData name="gabriel chavez" userId="71d80cb7cbb87c64" providerId="LiveId" clId="{C706C92E-6112-1647-8E32-7B69BA5924D4}" dt="2020-01-28T05:17:25.868" v="3455" actId="20577"/>
        <pc:sldMkLst>
          <pc:docMk/>
          <pc:sldMk cId="1367336900" sldId="303"/>
        </pc:sldMkLst>
        <pc:spChg chg="mod">
          <ac:chgData name="gabriel chavez" userId="71d80cb7cbb87c64" providerId="LiveId" clId="{C706C92E-6112-1647-8E32-7B69BA5924D4}" dt="2020-01-28T05:17:25.868" v="3455" actId="20577"/>
          <ac:spMkLst>
            <pc:docMk/>
            <pc:sldMk cId="1367336900" sldId="303"/>
            <ac:spMk id="39" creationId="{98FB8DA8-27F7-7E44-9411-F1281A29B12E}"/>
          </ac:spMkLst>
        </pc:spChg>
        <pc:picChg chg="del">
          <ac:chgData name="gabriel chavez" userId="71d80cb7cbb87c64" providerId="LiveId" clId="{C706C92E-6112-1647-8E32-7B69BA5924D4}" dt="2020-01-28T05:17:18.365" v="3445" actId="478"/>
          <ac:picMkLst>
            <pc:docMk/>
            <pc:sldMk cId="1367336900" sldId="303"/>
            <ac:picMk id="3" creationId="{10C2BCA4-E8D2-0746-8C70-DA2C4DB37C4E}"/>
          </ac:picMkLst>
        </pc:picChg>
        <pc:picChg chg="add">
          <ac:chgData name="gabriel chavez" userId="71d80cb7cbb87c64" providerId="LiveId" clId="{C706C92E-6112-1647-8E32-7B69BA5924D4}" dt="2020-01-28T05:17:19.461" v="3446"/>
          <ac:picMkLst>
            <pc:docMk/>
            <pc:sldMk cId="1367336900" sldId="303"/>
            <ac:picMk id="4" creationId="{049B01A8-4D15-0D4A-9AFB-96EE9D795266}"/>
          </ac:picMkLst>
        </pc:picChg>
      </pc:sldChg>
      <pc:sldChg chg="modSp add">
        <pc:chgData name="gabriel chavez" userId="71d80cb7cbb87c64" providerId="LiveId" clId="{C706C92E-6112-1647-8E32-7B69BA5924D4}" dt="2020-01-28T05:20:17.085" v="3489" actId="20577"/>
        <pc:sldMkLst>
          <pc:docMk/>
          <pc:sldMk cId="2770831232" sldId="304"/>
        </pc:sldMkLst>
        <pc:spChg chg="mod">
          <ac:chgData name="gabriel chavez" userId="71d80cb7cbb87c64" providerId="LiveId" clId="{C706C92E-6112-1647-8E32-7B69BA5924D4}" dt="2020-01-28T05:19:18.785" v="3476" actId="20577"/>
          <ac:spMkLst>
            <pc:docMk/>
            <pc:sldMk cId="2770831232" sldId="304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17.085" v="3489" actId="20577"/>
          <ac:spMkLst>
            <pc:docMk/>
            <pc:sldMk cId="2770831232" sldId="304"/>
            <ac:spMk id="1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0:28.853" v="3508" actId="20577"/>
        <pc:sldMkLst>
          <pc:docMk/>
          <pc:sldMk cId="564171281" sldId="305"/>
        </pc:sldMkLst>
        <pc:spChg chg="mod">
          <ac:chgData name="gabriel chavez" userId="71d80cb7cbb87c64" providerId="LiveId" clId="{C706C92E-6112-1647-8E32-7B69BA5924D4}" dt="2020-01-28T05:19:24.206" v="3478" actId="20577"/>
          <ac:spMkLst>
            <pc:docMk/>
            <pc:sldMk cId="564171281" sldId="30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28.853" v="3508" actId="20577"/>
          <ac:spMkLst>
            <pc:docMk/>
            <pc:sldMk cId="564171281" sldId="305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20:21.459" v="3491"/>
          <ac:picMkLst>
            <pc:docMk/>
            <pc:sldMk cId="564171281" sldId="305"/>
            <ac:picMk id="3" creationId="{31142B8C-1890-B14E-A24A-09A339EFE0F9}"/>
          </ac:picMkLst>
        </pc:picChg>
        <pc:picChg chg="del">
          <ac:chgData name="gabriel chavez" userId="71d80cb7cbb87c64" providerId="LiveId" clId="{C706C92E-6112-1647-8E32-7B69BA5924D4}" dt="2020-01-28T05:20:20.814" v="3490" actId="478"/>
          <ac:picMkLst>
            <pc:docMk/>
            <pc:sldMk cId="564171281" sldId="305"/>
            <ac:picMk id="4" creationId="{049B01A8-4D15-0D4A-9AFB-96EE9D795266}"/>
          </ac:picMkLst>
        </pc:picChg>
      </pc:sldChg>
    </pc:docChg>
  </pc:docChgLst>
  <pc:docChgLst>
    <pc:chgData name="gabriel chavez" userId="71d80cb7cbb87c64" providerId="LiveId" clId="{C10E2225-4926-FD4F-A57A-CCFEC9BE250A}"/>
    <pc:docChg chg="custSel modSld">
      <pc:chgData name="gabriel chavez" userId="71d80cb7cbb87c64" providerId="LiveId" clId="{C10E2225-4926-FD4F-A57A-CCFEC9BE250A}" dt="2020-01-30T07:43:22.899" v="609" actId="1036"/>
      <pc:docMkLst>
        <pc:docMk/>
      </pc:docMkLst>
      <pc:sldChg chg="addSp delSp modSp">
        <pc:chgData name="gabriel chavez" userId="71d80cb7cbb87c64" providerId="LiveId" clId="{C10E2225-4926-FD4F-A57A-CCFEC9BE250A}" dt="2020-01-30T07:29:25.254" v="459" actId="20577"/>
        <pc:sldMkLst>
          <pc:docMk/>
          <pc:sldMk cId="0" sldId="266"/>
        </pc:sldMkLst>
        <pc:graphicFrameChg chg="del mod modGraphic">
          <ac:chgData name="gabriel chavez" userId="71d80cb7cbb87c64" providerId="LiveId" clId="{C10E2225-4926-FD4F-A57A-CCFEC9BE250A}" dt="2020-01-30T07:24:51.496" v="244" actId="478"/>
          <ac:graphicFrameMkLst>
            <pc:docMk/>
            <pc:sldMk cId="0" sldId="266"/>
            <ac:graphicFrameMk id="3" creationId="{00000000-0000-0000-0000-000000000000}"/>
          </ac:graphicFrameMkLst>
        </pc:graphicFrameChg>
        <pc:graphicFrameChg chg="add del mod">
          <ac:chgData name="gabriel chavez" userId="71d80cb7cbb87c64" providerId="LiveId" clId="{C10E2225-4926-FD4F-A57A-CCFEC9BE250A}" dt="2020-01-30T07:24:11.934" v="159" actId="478"/>
          <ac:graphicFrameMkLst>
            <pc:docMk/>
            <pc:sldMk cId="0" sldId="266"/>
            <ac:graphicFrameMk id="4" creationId="{FACC36A2-EA08-4947-9C8F-A6258C11B63B}"/>
          </ac:graphicFrameMkLst>
        </pc:graphicFrameChg>
        <pc:graphicFrameChg chg="add mod modGraphic">
          <ac:chgData name="gabriel chavez" userId="71d80cb7cbb87c64" providerId="LiveId" clId="{C10E2225-4926-FD4F-A57A-CCFEC9BE250A}" dt="2020-01-30T07:29:25.254" v="459" actId="20577"/>
          <ac:graphicFrameMkLst>
            <pc:docMk/>
            <pc:sldMk cId="0" sldId="266"/>
            <ac:graphicFrameMk id="5" creationId="{93D28649-DF74-E24E-B2B3-D94196A66566}"/>
          </ac:graphicFrameMkLst>
        </pc:graphicFrameChg>
      </pc:sldChg>
      <pc:sldChg chg="modSp">
        <pc:chgData name="gabriel chavez" userId="71d80cb7cbb87c64" providerId="LiveId" clId="{C10E2225-4926-FD4F-A57A-CCFEC9BE250A}" dt="2020-01-30T07:43:22.899" v="609" actId="1036"/>
        <pc:sldMkLst>
          <pc:docMk/>
          <pc:sldMk cId="0" sldId="267"/>
        </pc:sldMkLst>
        <pc:spChg chg="mod">
          <ac:chgData name="gabriel chavez" userId="71d80cb7cbb87c64" providerId="LiveId" clId="{C10E2225-4926-FD4F-A57A-CCFEC9BE250A}" dt="2020-01-30T07:43:22.899" v="609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10E2225-4926-FD4F-A57A-CCFEC9BE250A}" dt="2020-01-30T07:43:19.691" v="608" actId="1038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gabriel chavez" userId="71d80cb7cbb87c64" providerId="LiveId" clId="{C10E2225-4926-FD4F-A57A-CCFEC9BE250A}" dt="2020-01-30T07:34:02.644" v="589" actId="20577"/>
        <pc:sldMkLst>
          <pc:docMk/>
          <pc:sldMk cId="2673399871" sldId="315"/>
        </pc:sldMkLst>
        <pc:spChg chg="mod">
          <ac:chgData name="gabriel chavez" userId="71d80cb7cbb87c64" providerId="LiveId" clId="{C10E2225-4926-FD4F-A57A-CCFEC9BE250A}" dt="2020-01-30T07:30:37.997" v="529" actId="20577"/>
          <ac:spMkLst>
            <pc:docMk/>
            <pc:sldMk cId="2673399871" sldId="315"/>
            <ac:spMk id="15" creationId="{00000000-0000-0000-0000-000000000000}"/>
          </ac:spMkLst>
        </pc:spChg>
        <pc:graphicFrameChg chg="mod modGraphic">
          <ac:chgData name="gabriel chavez" userId="71d80cb7cbb87c64" providerId="LiveId" clId="{C10E2225-4926-FD4F-A57A-CCFEC9BE250A}" dt="2020-01-30T07:34:02.644" v="589" actId="20577"/>
          <ac:graphicFrameMkLst>
            <pc:docMk/>
            <pc:sldMk cId="2673399871" sldId="315"/>
            <ac:graphicFrameMk id="17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to code, monitor, and test website.</a:t>
            </a:r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  <a:r>
              <a:rPr lang="en-US" dirty="0"/>
              <a:t>Use console monitor and components to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</a:t>
            </a:r>
          </a:p>
          <a:p>
            <a:pPr lvl="1"/>
            <a:r>
              <a:rPr lang="en-US" dirty="0"/>
              <a:t>Lessons learned. </a:t>
            </a:r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40" y="533400"/>
            <a:ext cx="6864060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143000"/>
            <a:ext cx="8089900" cy="381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i="1" spc="-95" dirty="0">
                <a:latin typeface="Arial"/>
                <a:cs typeface="Arial"/>
              </a:rPr>
              <a:t>Website</a:t>
            </a:r>
            <a:r>
              <a:rPr lang="en-US" sz="2800" i="1" spc="-80" dirty="0">
                <a:latin typeface="Arial"/>
                <a:cs typeface="Arial"/>
              </a:rPr>
              <a:t> </a:t>
            </a:r>
            <a:r>
              <a:rPr lang="en-US" sz="2800" i="1" spc="-70" dirty="0">
                <a:latin typeface="Arial"/>
                <a:cs typeface="Arial"/>
              </a:rPr>
              <a:t>Objectives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endParaRPr lang="en-US" spc="-3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61229"/>
              </p:ext>
            </p:extLst>
          </p:nvPr>
        </p:nvGraphicFramePr>
        <p:xfrm>
          <a:off x="1524000" y="51054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2565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5153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727</Words>
  <Application>Microsoft Macintosh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PowerPoint Presentation</vt:lpstr>
      <vt:lpstr>Tiare Travel - Home</vt:lpstr>
      <vt:lpstr>Tiare Travel Products</vt:lpstr>
      <vt:lpstr>Tiare Travel Contact</vt:lpstr>
      <vt:lpstr>Components  Map</vt:lpstr>
      <vt:lpstr>PowerPoint Presentation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90</cp:revision>
  <dcterms:created xsi:type="dcterms:W3CDTF">2020-01-28T03:02:51Z</dcterms:created>
  <dcterms:modified xsi:type="dcterms:W3CDTF">2020-06-12T05:32:06Z</dcterms:modified>
</cp:coreProperties>
</file>